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31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151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160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4132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906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8269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618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10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118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16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757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866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96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780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17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6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35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75FD-18F2-4956-8F2C-934696DC1048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C80F301-9512-430D-8C6B-5FE8E3C81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066" y="2176341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ТЕМА 1.2</a:t>
            </a:r>
            <a:b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ВНЕДРЕНИЕ КОНТЕНТА НА </a:t>
            </a:r>
            <a:r>
              <a:rPr 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HTML-</a:t>
            </a:r>
            <a:r>
              <a:rPr lang="ru-RU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СТРАНИЦУ</a:t>
            </a:r>
            <a:endParaRPr lang="ru-RU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609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99FFE0F-1572-4A0C-AA26-2B264D5C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Повторение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22E039-4BE3-4CB5-84C9-339484792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3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FC09FDC-B307-4415-9EE3-0597F14B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2DC80C-F918-4015-B6E4-B8BA9083C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C6F4209-0A1B-4474-AD2B-6CB22FEDB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BCC99D-193F-4D01-A70B-342B6538FF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3AA14200-7169-4C77-95B3-4C220779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СПИСКИ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00BEA9-679F-41BB-B1C8-98A1E9794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5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91E5968-993A-4683-A1F5-9E014CDE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C2C247-0DA0-46F2-90D0-812A34830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07E9877-3A7D-4C32-851E-286EF190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Маркированный список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4566B6-2078-4014-BE19-E858E77DFE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149DD91-8C19-45EC-87C0-6973875A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8E0132-A5DA-4CFC-A029-5260014615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D54FC70-EE77-4A98-9034-41F766DB1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450215" algn="ctr"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TYPE</a:t>
            </a:r>
            <a:r>
              <a:rPr lang="ru-RU">
                <a:latin typeface="Times New Roman" panose="02020603050405020304" pitchFamily="18" charset="0"/>
                <a:ea typeface="Times New Roman" panose="02020603050405020304" pitchFamily="18" charset="0"/>
              </a:rPr>
              <a:t> задает вид маркера, которым выделяются элементы списка. Он может имеет следующие значения: </a:t>
            </a:r>
            <a: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94015C-2F81-43E3-A43D-2FECFDB0B7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4F707DC-DFD8-4E4D-8AFB-03733C44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маркера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F51136-A206-45A7-94AF-4365A08A0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81DA479-6995-4C3C-AFC8-552A0F8A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маркера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circle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1B1783-BCB7-451F-A763-D4AF987C1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BF99BC8-0571-4CB7-9D91-CD837FA3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называется язык гипертекстовой разметки документов?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8F238F-91B5-41FF-97D5-2903429EF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23A1BCE-4A2C-4548-9A15-A930FC9F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маркера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square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47D1EA-6670-4AC4-B24A-5037BFAEE5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2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B279B55-E36E-4E8B-9B3B-CCE339F6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/>
              <a:t>Спецификация элемента </a:t>
            </a:r>
            <a:r>
              <a:rPr lang="en-US"/>
              <a:t>LI</a:t>
            </a:r>
            <a:r>
              <a:rPr lang="ru-RU"/>
              <a:t> для маркированного списка:</a:t>
            </a:r>
            <a:br>
              <a:rPr lang="ru-RU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2B0AFF-67FE-4ACE-BB6E-4B7C11ED9E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0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50942FE-9705-4F3C-BE61-E094CE701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Нумерованный список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8F532A-1BE6-4502-A343-6019C7D752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134C239-45A9-4C81-A6D6-69B2B57B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5A7ECC-912A-4639-9345-A9B3256F0C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4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57618373-3722-480A-A8CD-6488617EA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450215" algn="ctr"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 </a:t>
            </a:r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TYPE</a:t>
            </a:r>
            <a:r>
              <a:rPr lang="ru-RU">
                <a:latin typeface="Times New Roman" panose="02020603050405020304" pitchFamily="18" charset="0"/>
                <a:ea typeface="Times New Roman" panose="02020603050405020304" pitchFamily="18" charset="0"/>
              </a:rPr>
              <a:t> задает вид маркера, которым выделяются элементы списка. Он может имеет следующие значения: </a:t>
            </a:r>
            <a: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0271C5-46BD-476C-9720-075BD8C634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817E6FFC-C331-42B5-9AA5-3010293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нумерации «1»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68A23D5-6F17-41A7-87E6-E14DA863A5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EB76367-94F7-49D1-9291-92C65EA7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нумерации «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3484AC-344A-4DE2-BBF6-7ABCC8DD5F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6CACF69-4A1C-425D-89AE-2016D898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нумерации «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834A5D-143A-4840-B52A-30728A5F7A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B002577-697B-4732-BF5C-8CF1D742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нумерации «</a:t>
            </a:r>
            <a:r>
              <a:rPr lang="en-US" b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2737C8-F3EC-4577-A5C1-997F997E28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85CB663-3DA5-4AAA-8C61-BD72D4C4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Вид нумерации «</a:t>
            </a:r>
            <a:r>
              <a:rPr lang="en-US" b="1">
                <a:ln w="11430"/>
                <a:solidFill>
                  <a:schemeClr val="tx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</a:t>
            </a:r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C1C552-9547-4606-8E4E-11B9394682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2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866C6F19-59AE-455A-ACAE-7A3CB5AC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Какой раздел документа определяет его заголовок?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C91407-FAB9-4E8B-936F-E78D6EBDF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4C31238-0565-4A39-9EDD-649FB657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 </a:t>
            </a:r>
            <a:r>
              <a:rPr lang="en-US" sz="2800">
                <a:latin typeface="Times New Roman" panose="02020603050405020304" pitchFamily="18" charset="0"/>
                <a:ea typeface="Times New Roman" panose="02020603050405020304" pitchFamily="18" charset="0"/>
              </a:rPr>
              <a:t>START</a:t>
            </a:r>
            <a:r>
              <a:rPr lang="ru-RU" sz="2800">
                <a:latin typeface="Times New Roman" panose="02020603050405020304" pitchFamily="18" charset="0"/>
                <a:ea typeface="Times New Roman" panose="02020603050405020304" pitchFamily="18" charset="0"/>
              </a:rPr>
              <a:t> определяет позицию, с которой начинается нумерация списка. 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84C455-C628-4BD3-B06C-4FF09D4E66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8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B29820B9-8810-49F2-B72E-C329DD6FF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A0F4F1-44E5-4965-9375-A66F4A5278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1F87C9D-AE1E-4A7A-98ED-907F087D0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458B83-3382-48EF-A0C8-7C6E3D782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1DCDAC7-D11A-40F9-8435-EEB7DB22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/>
              <a:t>Спецификация элемента </a:t>
            </a:r>
            <a:r>
              <a:rPr lang="en-US"/>
              <a:t>LI</a:t>
            </a:r>
            <a:r>
              <a:rPr lang="ru-RU"/>
              <a:t> для нумерованного списка:</a:t>
            </a:r>
            <a:br>
              <a:rPr lang="ru-RU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C4F68B-519E-4EA4-8712-6AC9EEBA7F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DAD2106-7573-4C3D-96CA-272DCE65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Атрибут</a:t>
            </a:r>
            <a:r>
              <a:rPr lang="en-US"/>
              <a:t> </a:t>
            </a:r>
            <a:r>
              <a:rPr lang="en-US" sz="2800">
                <a:latin typeface="Times New Roman" panose="02020603050405020304" pitchFamily="18" charset="0"/>
                <a:ea typeface="Times New Roman" panose="02020603050405020304" pitchFamily="18" charset="0"/>
              </a:rPr>
              <a:t>VALUE</a:t>
            </a:r>
            <a:r>
              <a:rPr lang="ru-RU" sz="2800">
                <a:latin typeface="Times New Roman" panose="02020603050405020304" pitchFamily="18" charset="0"/>
                <a:ea typeface="Times New Roman" panose="02020603050405020304" pitchFamily="18" charset="0"/>
              </a:rPr>
              <a:t>="номер элемента"&gt;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968E55-E698-4AA9-8BAC-102998B14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73E7F38-A3D7-489F-82DB-1AE67DF30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US" sz="270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7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Списки определений</a:t>
            </a:r>
            <a:r>
              <a:rPr lang="ru-RU" sz="2700">
                <a:latin typeface="Times New Roman" panose="02020603050405020304" pitchFamily="18" charset="0"/>
                <a:ea typeface="Times New Roman" panose="02020603050405020304" pitchFamily="18" charset="0"/>
              </a:rPr>
              <a:t>, также называемые словарями определений специальных терминов, являются особенным видом списков. </a:t>
            </a:r>
            <a:r>
              <a:rPr lang="ru-RU"/>
              <a:t/>
            </a:r>
            <a:br>
              <a:rPr lang="ru-RU"/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E7BD1A-434F-47C9-A4EE-C1C3C07B87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B9AB965-F90D-480F-B763-87833D638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0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Списки определений</a:t>
            </a:r>
            <a:endParaRPr lang="ru-R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48755-0FF8-4CEE-B32C-0758F48760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572C600-5C00-4DC1-A29B-15147FBB4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Списки определений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24382-578D-4FF4-8BA0-6C3CCD416A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1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31EA1F0-D2E5-448E-83AA-145F1CAB2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Вложенные списки: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B2C0B-A4FD-4146-9A2B-66894A0DAE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6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92B3622-3878-4B08-8436-77D9A254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1A9FC9-9675-4A9E-9DF5-59BB2A3846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408F8A8-6626-47B5-82C6-4379969D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Какой атрибут задает цвет фона окна браузера документа в формате RGB или в символьной нотации?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5031F4-4290-429C-9640-D4FE9188EC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6A4AAFC-98B6-4E3E-83E2-3B7F515E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742B03-0B95-4203-AA17-F7E21DFEC9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086C004-37E7-4A51-B88D-1FA03418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173BFF-8D9B-46A6-98F9-BB3095281F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8FEA209-D8C1-42F5-8314-A77F01220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007B7B-6FF3-4614-98C4-41F5E96CA8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5B0CBA8-9ACD-40D8-90D2-8F21EBA7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Таблицы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3106E1-3A42-46B1-AF09-A1D51F6CEB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3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38FF0B9-20A8-4E8E-A769-5E027207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Таблица - набор данных, распределенных по строкам и ячейкам. 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667B3C-8FE4-4CD0-9E78-080F92FD9B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DB32331-44A3-47D6-A7C3-59CA5E2E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Таблица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9FF6A5-79D7-40D7-AF5C-52C7E124BF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3E422A4-C685-4CBF-B98D-56263983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Чтобы изменить отступы между соседними ячейками таблицы, в HTML используется атрибут «cellspacing»</a:t>
            </a:r>
            <a:b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293F54-7038-467D-833E-25C0366B8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7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FEB4B76B-B065-4611-A821-41048B72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Атрибут </a:t>
            </a:r>
            <a:r>
              <a:rPr lang="en-US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colspan</a:t>
            </a:r>
            <a:r>
              <a:rPr lang="ru-RU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</a:t>
            </a:r>
            <a:r>
              <a:rPr lang="en-US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ru-RU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объединение ячеек по горизонтали (столбцам);</a:t>
            </a:r>
            <a:b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978D67-B6E2-4B99-8F79-2F80188944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2538553-E7CD-4698-834A-C5FD1E544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18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Атрибут</a:t>
            </a:r>
            <a:r>
              <a:rPr lang="ru-RU" sz="180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rowspan</a:t>
            </a:r>
            <a:r>
              <a:rPr lang="ru-RU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sz="18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 объединение ячеек по вертикали (строкам)</a:t>
            </a:r>
            <a:b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4F0384-A157-4930-BDDD-715E16D1EF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2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265A2382-8A29-463B-A061-F1D4C797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2EE94D-EE44-4965-A1BA-D0404C053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8510F20-2FE5-4496-B64B-A761F149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Каким параметром задаётся способ выравнивания изображения тега &lt;img&gt;?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3E41CC-FE79-47E3-A927-3C2B82E1C2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6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090643C-22BB-42E8-BE64-3D8E1276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213B6D-3F81-4460-A0B5-DD4B639C7C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BF12A94-9362-4A86-AB38-FCCCFA8C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Блоки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603777-24D8-4B3C-9EEA-A759AC4DF8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7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7A82CA7-16AE-44E0-9205-94F840D0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 (слой) –  это  некий  прямоугольный  элемент,  содержащий  в  себе  любую  разметку HTML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42AF25-ADDF-4435-9141-4651705D3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7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EFF2A581-7BE7-49AE-9509-FEAAFFA9F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Блок</a:t>
            </a:r>
            <a: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529716-9703-4677-BCC9-8FD6E2728C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A0E346F7-4F47-4B74-91B9-72840A86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Изображения-карты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4745E7-E3B5-45F0-9425-BC2D8BDB5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65BC6E2C-66FA-406C-B802-93ED9C43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400" b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Карта-изображение представляет собой обычное встроенное графическое изображение на Web-странице</a:t>
            </a:r>
            <a:endParaRPr lang="ru-RU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601F56-F836-4D87-99EF-A3434B3DD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03E8F861-5A08-43CB-8915-D1B5A887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indent="450215" algn="ctr">
              <a:spcAft>
                <a:spcPts val="0"/>
              </a:spcAft>
            </a:pPr>
            <a:r>
              <a:rPr lang="ru-RU">
                <a:latin typeface="Times New Roman" panose="02020603050405020304" pitchFamily="18" charset="0"/>
                <a:ea typeface="Times New Roman" panose="02020603050405020304" pitchFamily="18" charset="0"/>
              </a:rPr>
              <a:t>Атрибут shape="тип_объекта" — задает тип объекта. Может принимать следующие значения:</a:t>
            </a:r>
            <a: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  <a:t/>
            </a:r>
            <a:br>
              <a:rPr lang="ru-RU" sz="1800">
                <a:latin typeface="Courier New" panose="02070309020205020404" pitchFamily="49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6A693E-946C-48EC-85A6-A7418CE729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1CF2D89-467B-4F29-9F40-1C92FDF3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3600" b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Изображения-карты</a:t>
            </a:r>
            <a: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169974-3D46-42DC-BEBF-C4E0662A7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1851B0D-094C-4F24-8FB5-67C36059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/>
              <a:t>Домашнее задание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480E7DC-5E14-4926-AF74-FBAAD2170F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7FBBCF3B-6842-4B2E-A5F0-9BF4BE4D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8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Спасибо за внимание</a:t>
            </a:r>
            <a:endParaRPr lang="ru-RU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945055-5CDC-4C16-8202-52F8B28A1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3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1D9E4EDB-7AAB-442C-8341-961D4718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 помощью, какого тега вставляется изображение в документ?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6CF068-69F9-414B-8121-922BB190BD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9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DE8EEE73-B717-4B01-8182-79E899229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каком разделе документа располагается информация, которая отображается в окне браузера? 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FCDFEC-F40E-46A9-A11F-B2B0C8DCF6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C17FCA67-BC7A-4E85-B6FA-3547FFA0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Какой тег непарный? 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471680-8C9F-4B8C-AC86-4610C322C9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3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1">
            <a:extLst>
              <a:ext uri="{FF2B5EF4-FFF2-40B4-BE49-F238E27FC236}">
                <a16:creationId xmlns:a16="http://schemas.microsoft.com/office/drawing/2014/main" id="{4AC734A4-B3C6-4214-9503-7A2048A4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Правильные ответы:</a:t>
            </a:r>
            <a:endParaRPr lang="ru-RU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96FC17-33D0-49DC-967D-5838B39F52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</TotalTime>
  <Words>285</Words>
  <Application>Microsoft Office PowerPoint</Application>
  <PresentationFormat>Экран (4:3)</PresentationFormat>
  <Paragraphs>46</Paragraphs>
  <Slides>59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Arial</vt:lpstr>
      <vt:lpstr>Courier New</vt:lpstr>
      <vt:lpstr>Times New Roman</vt:lpstr>
      <vt:lpstr>Trebuchet MS</vt:lpstr>
      <vt:lpstr>Wingdings 3</vt:lpstr>
      <vt:lpstr>Аспект</vt:lpstr>
      <vt:lpstr>ТЕМА 1.2 ВНЕДРЕНИЕ КОНТЕНТА НА HTML-СТРАНИЦУ</vt:lpstr>
      <vt:lpstr>Как называется язык гипертекстовой разметки документов?</vt:lpstr>
      <vt:lpstr>Какой раздел документа определяет его заголовок?</vt:lpstr>
      <vt:lpstr>Какой атрибут задает цвет фона окна браузера документа в формате RGB или в символьной нотации?</vt:lpstr>
      <vt:lpstr>Каким параметром задаётся способ выравнивания изображения тега &lt;img&gt;?</vt:lpstr>
      <vt:lpstr>C помощью, какого тега вставляется изображение в документ?</vt:lpstr>
      <vt:lpstr>В каком разделе документа располагается информация, которая отображается в окне браузера? </vt:lpstr>
      <vt:lpstr>Какой тег непарный? </vt:lpstr>
      <vt:lpstr>Правильные ответы:</vt:lpstr>
      <vt:lpstr>Повторение</vt:lpstr>
      <vt:lpstr>Презентация PowerPoint</vt:lpstr>
      <vt:lpstr>Презентация PowerPoint</vt:lpstr>
      <vt:lpstr>СПИСКИ</vt:lpstr>
      <vt:lpstr>Презентация PowerPoint</vt:lpstr>
      <vt:lpstr>Маркированный список</vt:lpstr>
      <vt:lpstr>Презентация PowerPoint</vt:lpstr>
      <vt:lpstr>Атрибут TYPE задает вид маркера, которым выделяются элементы списка. Он может имеет следующие значения:  </vt:lpstr>
      <vt:lpstr>Вид маркера disc  </vt:lpstr>
      <vt:lpstr>Вид маркера circle  </vt:lpstr>
      <vt:lpstr>Вид маркера square  </vt:lpstr>
      <vt:lpstr>Спецификация элемента LI для маркированного списка: </vt:lpstr>
      <vt:lpstr>Нумерованный список</vt:lpstr>
      <vt:lpstr>Презентация PowerPoint</vt:lpstr>
      <vt:lpstr>Атрибут TYPE задает вид маркера, которым выделяются элементы списка. Он может имеет следующие значения:  </vt:lpstr>
      <vt:lpstr>Вид нумерации «1»</vt:lpstr>
      <vt:lpstr>Вид нумерации «i»</vt:lpstr>
      <vt:lpstr>Вид нумерации «I»</vt:lpstr>
      <vt:lpstr>Вид нумерации «a»</vt:lpstr>
      <vt:lpstr>Вид нумерации «A»</vt:lpstr>
      <vt:lpstr>Атрибут START определяет позицию, с которой начинается нумерация списка. </vt:lpstr>
      <vt:lpstr>Презентация PowerPoint</vt:lpstr>
      <vt:lpstr>Презентация PowerPoint</vt:lpstr>
      <vt:lpstr>Спецификация элемента LI для нумерованного списка: </vt:lpstr>
      <vt:lpstr>Атрибут VALUE="номер элемента"&gt;</vt:lpstr>
      <vt:lpstr> Списки определений, также называемые словарями определений специальных терминов, являются особенным видом списков.  </vt:lpstr>
      <vt:lpstr>Списки определений</vt:lpstr>
      <vt:lpstr>Списки определений</vt:lpstr>
      <vt:lpstr>Вложенные списки:</vt:lpstr>
      <vt:lpstr>Презентация PowerPoint</vt:lpstr>
      <vt:lpstr>Презентация PowerPoint</vt:lpstr>
      <vt:lpstr>Презентация PowerPoint</vt:lpstr>
      <vt:lpstr>Презентация PowerPoint</vt:lpstr>
      <vt:lpstr>Таблицы</vt:lpstr>
      <vt:lpstr>Таблица - набор данных, распределенных по строкам и ячейкам. </vt:lpstr>
      <vt:lpstr>Таблица</vt:lpstr>
      <vt:lpstr>Чтобы изменить отступы между соседними ячейками таблицы, в HTML используется атрибут «cellspacing» </vt:lpstr>
      <vt:lpstr>Атрибут colspan=n — объединение ячеек по горизонтали (столбцам); </vt:lpstr>
      <vt:lpstr>Атрибут rowspan=n— объединение ячеек по вертикали (строкам) </vt:lpstr>
      <vt:lpstr>Презентация PowerPoint</vt:lpstr>
      <vt:lpstr>Презентация PowerPoint</vt:lpstr>
      <vt:lpstr>Блоки</vt:lpstr>
      <vt:lpstr>Блок (слой) –  это  некий  прямоугольный  элемент,  содержащий  в  себе  любую  разметку HTML</vt:lpstr>
      <vt:lpstr>Блок </vt:lpstr>
      <vt:lpstr>Изображения-карты</vt:lpstr>
      <vt:lpstr>Карта-изображение представляет собой обычное встроенное графическое изображение на Web-странице</vt:lpstr>
      <vt:lpstr>Атрибут shape="тип_объекта" — задает тип объекта. Может принимать следующие значения: </vt:lpstr>
      <vt:lpstr>Изображения-карты </vt:lpstr>
      <vt:lpstr>Домашнее задание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Списки. Таблицы. Блоки. Изображения-карты</dc:title>
  <dc:creator>Lenovo</dc:creator>
  <cp:lastModifiedBy>Дениска</cp:lastModifiedBy>
  <cp:revision>3</cp:revision>
  <dcterms:created xsi:type="dcterms:W3CDTF">2018-11-22T13:06:06Z</dcterms:created>
  <dcterms:modified xsi:type="dcterms:W3CDTF">2022-04-22T10:15:53Z</dcterms:modified>
</cp:coreProperties>
</file>